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4" r:id="rId5"/>
    <p:sldId id="403" r:id="rId6"/>
    <p:sldId id="475" r:id="rId7"/>
    <p:sldId id="476" r:id="rId8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C9A"/>
    <a:srgbClr val="BE5950"/>
    <a:srgbClr val="B16754"/>
    <a:srgbClr val="A95143"/>
    <a:srgbClr val="C88673"/>
    <a:srgbClr val="AF5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8"/>
    <p:restoredTop sz="94531"/>
  </p:normalViewPr>
  <p:slideViewPr>
    <p:cSldViewPr snapToGrid="0">
      <p:cViewPr varScale="1">
        <p:scale>
          <a:sx n="55" d="100"/>
          <a:sy n="55" d="100"/>
        </p:scale>
        <p:origin x="22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D1BC-4718-7C45-A3EE-9FA128608BD8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B981D-BDF9-7046-BB83-D8C058E5C2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69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49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03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31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5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0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0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18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704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34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0759C1-CC33-0547-911E-9098AE8C4A90}" type="datetimeFigureOut">
              <a:rPr lang="fr-FR" smtClean="0"/>
              <a:t>12/09/2025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1E8EB9-60C3-0242-A81D-5824E8DE43B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24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lesgaleriesbartoux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gris, blanc, noir et blanc, monochrome&#10;&#10;Description générée automatiquement">
            <a:extLst>
              <a:ext uri="{FF2B5EF4-FFF2-40B4-BE49-F238E27FC236}">
                <a16:creationId xmlns:a16="http://schemas.microsoft.com/office/drawing/2014/main" id="{9322034F-F36C-FD38-B0A2-C494D30E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496"/>
          <a:stretch/>
        </p:blipFill>
        <p:spPr>
          <a:xfrm rot="5400000">
            <a:off x="-2697701" y="2636304"/>
            <a:ext cx="12253393" cy="6857999"/>
          </a:xfrm>
          <a:prstGeom prst="rect">
            <a:avLst/>
          </a:prstGeom>
        </p:spPr>
      </p:pic>
      <p:pic>
        <p:nvPicPr>
          <p:cNvPr id="2" name="Image 1" descr="Une image contenant Police, texte, noir, Graphique&#10;&#10;Description générée automatiquement">
            <a:extLst>
              <a:ext uri="{FF2B5EF4-FFF2-40B4-BE49-F238E27FC236}">
                <a16:creationId xmlns:a16="http://schemas.microsoft.com/office/drawing/2014/main" id="{55271F9B-7DA8-3335-B523-9D175BD16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207569"/>
            <a:ext cx="4343399" cy="1417407"/>
          </a:xfrm>
          <a:prstGeom prst="rect">
            <a:avLst/>
          </a:prstGeom>
        </p:spPr>
      </p:pic>
      <p:pic>
        <p:nvPicPr>
          <p:cNvPr id="3" name="Image 2" descr="Une image contenant mur, Galerie d’art, intérieur, cadre photo&#10;&#10;Description générée automatiquement">
            <a:extLst>
              <a:ext uri="{FF2B5EF4-FFF2-40B4-BE49-F238E27FC236}">
                <a16:creationId xmlns:a16="http://schemas.microsoft.com/office/drawing/2014/main" id="{78DAFFED-0A88-F1D8-B43E-5B82C0CBDC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42"/>
          <a:stretch/>
        </p:blipFill>
        <p:spPr>
          <a:xfrm>
            <a:off x="-1" y="3497552"/>
            <a:ext cx="6858000" cy="51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is, blanc, noir et blanc, monochrome&#10;&#10;Description générée automatiquement">
            <a:extLst>
              <a:ext uri="{FF2B5EF4-FFF2-40B4-BE49-F238E27FC236}">
                <a16:creationId xmlns:a16="http://schemas.microsoft.com/office/drawing/2014/main" id="{E0F74E73-51C6-57ED-F63B-2CC139BBE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496"/>
          <a:stretch/>
        </p:blipFill>
        <p:spPr>
          <a:xfrm rot="5400000">
            <a:off x="-2697701" y="2636304"/>
            <a:ext cx="12253393" cy="685799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A4D573C-32C6-01B5-DC78-EA206AB10449}"/>
              </a:ext>
            </a:extLst>
          </p:cNvPr>
          <p:cNvSpPr txBox="1"/>
          <p:nvPr/>
        </p:nvSpPr>
        <p:spPr>
          <a:xfrm>
            <a:off x="394853" y="2126563"/>
            <a:ext cx="579812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ACQUIRING ARTWORK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A UNIQUE MOMENT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171EF0D-4A31-E571-AB5A-CE74845F9897}"/>
              </a:ext>
            </a:extLst>
          </p:cNvPr>
          <p:cNvSpPr txBox="1"/>
          <p:nvPr/>
        </p:nvSpPr>
        <p:spPr>
          <a:xfrm>
            <a:off x="394853" y="4368797"/>
            <a:ext cx="500842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TO MAKE THIS MAGIC POSSIBLE,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GALERIES BARTOUX OFFERS YOU: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77"/>
                <a:ea typeface="Malgun Gothic" panose="020B0503020000020004" pitchFamily="34" charset="-127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FF"/>
              </a:highlight>
              <a:uLnTx/>
              <a:uFillTx/>
              <a:latin typeface="Open_Sans_Ligh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INDIVIDUAL ADVICE AND SUPPORT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WORLDWIDE DELIVERY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#ARTWORK AT HOME : SOLUTIONS FOR PROJECTING YOUR FAVOURITE ARTWORKS IN YOUR HOME </a:t>
            </a:r>
          </a:p>
        </p:txBody>
      </p:sp>
    </p:spTree>
    <p:extLst>
      <p:ext uri="{BB962C8B-B14F-4D97-AF65-F5344CB8AC3E}">
        <p14:creationId xmlns:p14="http://schemas.microsoft.com/office/powerpoint/2010/main" val="3545265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B98FC75-223D-F181-1320-701153600C77}"/>
              </a:ext>
            </a:extLst>
          </p:cNvPr>
          <p:cNvSpPr txBox="1"/>
          <p:nvPr/>
        </p:nvSpPr>
        <p:spPr>
          <a:xfrm>
            <a:off x="0" y="508568"/>
            <a:ext cx="685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GALERIES BARTOUX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3CE5B9-7CC0-6511-85AC-8FB63445BE95}"/>
              </a:ext>
            </a:extLst>
          </p:cNvPr>
          <p:cNvSpPr txBox="1"/>
          <p:nvPr/>
        </p:nvSpPr>
        <p:spPr>
          <a:xfrm>
            <a:off x="259080" y="6451603"/>
            <a:ext cx="63398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ordia New" panose="020B0304020202020204" pitchFamily="34" charset="-34"/>
              </a:rPr>
              <a:t>CREATING EMOTIONS SINCE 1993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77"/>
              <a:ea typeface="+mn-ea"/>
              <a:cs typeface="Cordia New" panose="020B0304020202020204" pitchFamily="34" charset="-3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Who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hasn’t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been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touched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by 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work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of art?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From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joy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to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melancholy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, art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allows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us to express and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awaken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an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infinite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range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emotions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through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aesthetics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.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Going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against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the grain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traditional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galleries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we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arouse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genuine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emotions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in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our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collectors. Our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artistic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selection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highlights the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greatest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talents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our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time and of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tomorrow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reflecting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our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constantly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evolving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society.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Like the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most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prestigious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luxury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houses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our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showcases are modern,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stylish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and warm. As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well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as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exhibiting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unique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creations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, Galeries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Bartoux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promises an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extraordinary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visual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and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emotional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experience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dia New" panose="020B0304020202020204" pitchFamily="34" charset="-34"/>
              <a:ea typeface="+mn-ea"/>
              <a:cs typeface="Cordia New" panose="020B0304020202020204" pitchFamily="34" charset="-3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ordia New" panose="020B0304020202020204" pitchFamily="34" charset="-34"/>
              </a:rPr>
              <a:t>BARTOUX ART &amp; DESIGN PARIS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ea typeface="+mn-ea"/>
              <a:cs typeface="Cordia New" panose="020B0304020202020204" pitchFamily="34" charset="-34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In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our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showcase at 60 rue du Faubourg Saint-Honoré,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discover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our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selection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of the best in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contemporary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art and design.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Bartoux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Art &amp; Design promises a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timeless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artistic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</a:rPr>
              <a:t> break ...</a:t>
            </a:r>
          </a:p>
        </p:txBody>
      </p:sp>
      <p:pic>
        <p:nvPicPr>
          <p:cNvPr id="2" name="Image 1" descr="Une image contenant ciel nocturne&#10;&#10;Description générée automatiquement">
            <a:extLst>
              <a:ext uri="{FF2B5EF4-FFF2-40B4-BE49-F238E27FC236}">
                <a16:creationId xmlns:a16="http://schemas.microsoft.com/office/drawing/2014/main" id="{90D5EA73-C028-F5C2-2808-043451151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28" y="11787163"/>
            <a:ext cx="208992" cy="208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580E7D-8710-C64F-80E0-16230717F653}"/>
              </a:ext>
            </a:extLst>
          </p:cNvPr>
          <p:cNvSpPr/>
          <p:nvPr/>
        </p:nvSpPr>
        <p:spPr>
          <a:xfrm>
            <a:off x="471791" y="11691974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85898"/>
                </a:solidFill>
                <a:effectLst/>
                <a:highlight>
                  <a:srgbClr val="FFFFFF"/>
                </a:highlight>
                <a:uLnTx/>
                <a:uFillTx/>
                <a:latin typeface="Cordia New" panose="020B0304020202020204" pitchFamily="34" charset="-34"/>
                <a:ea typeface="+mn-ea"/>
                <a:cs typeface="Cordia New" panose="020B0304020202020204" pitchFamily="34" charset="-34"/>
                <a:hlinkClick r:id="rId3"/>
              </a:rPr>
              <a:t>lesgaleriesbartoux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F273E88-D16F-571C-C668-BB2A1E711510}"/>
              </a:ext>
            </a:extLst>
          </p:cNvPr>
          <p:cNvSpPr txBox="1"/>
          <p:nvPr/>
        </p:nvSpPr>
        <p:spPr>
          <a:xfrm>
            <a:off x="0" y="1220268"/>
            <a:ext cx="6858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AUTHENTICITY - CONVIVIALITY - REFINEMENT - EXPERIENCE</a:t>
            </a:r>
          </a:p>
        </p:txBody>
      </p:sp>
      <p:pic>
        <p:nvPicPr>
          <p:cNvPr id="9" name="Image 8" descr="Une image contenant mur, peinture, art, Rectangle&#10;&#10;Description générée automatiquement">
            <a:extLst>
              <a:ext uri="{FF2B5EF4-FFF2-40B4-BE49-F238E27FC236}">
                <a16:creationId xmlns:a16="http://schemas.microsoft.com/office/drawing/2014/main" id="{48706145-3AA8-140B-B900-EDBE9F2E91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0"/>
          <a:stretch/>
        </p:blipFill>
        <p:spPr>
          <a:xfrm>
            <a:off x="217728" y="1762713"/>
            <a:ext cx="6381192" cy="425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5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is, blanc, noir et blanc, monochrome&#10;&#10;Description générée automatiquement">
            <a:extLst>
              <a:ext uri="{FF2B5EF4-FFF2-40B4-BE49-F238E27FC236}">
                <a16:creationId xmlns:a16="http://schemas.microsoft.com/office/drawing/2014/main" id="{03A459C8-0F0F-798A-8040-40BD8D9CF7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496"/>
          <a:stretch/>
        </p:blipFill>
        <p:spPr>
          <a:xfrm rot="5400000">
            <a:off x="-2697701" y="2636304"/>
            <a:ext cx="12253393" cy="685799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65644FB-BCE7-CE87-E4B3-F00346D0C8D9}"/>
              </a:ext>
            </a:extLst>
          </p:cNvPr>
          <p:cNvSpPr txBox="1"/>
          <p:nvPr/>
        </p:nvSpPr>
        <p:spPr>
          <a:xfrm>
            <a:off x="0" y="7891157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GALERIES-BARTOUX.COM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947BE8-149A-D718-17FC-37D86DE1CCA9}"/>
              </a:ext>
            </a:extLst>
          </p:cNvPr>
          <p:cNvSpPr txBox="1"/>
          <p:nvPr/>
        </p:nvSpPr>
        <p:spPr>
          <a:xfrm>
            <a:off x="1" y="4617164"/>
            <a:ext cx="6858000" cy="4188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Come &amp;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visit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60 RUE DU FAUBOURG SAINT-HONORÉ, PARIS 8e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algun Gothic" panose="020B0503020000020004" pitchFamily="34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Let's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discuss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 your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artistic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project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 </a:t>
            </a:r>
            <a:endParaRPr lang="fr-FR" sz="2000" dirty="0">
              <a:latin typeface="Century Gothic" panose="020B0502020202020204" pitchFamily="34" charset="0"/>
              <a:ea typeface="Malgun Gothic" panose="020B0503020000020004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Century Gothic" panose="020B0502020202020204" pitchFamily="34" charset="0"/>
                <a:ea typeface="Malgun Gothic" panose="020B0503020000020004" pitchFamily="34" charset="-127"/>
              </a:rPr>
              <a:t>+33 6 38 02 07 58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Century Gothic" panose="020B0502020202020204" pitchFamily="34" charset="0"/>
                <a:ea typeface="Malgun Gothic" panose="020B0503020000020004" pitchFamily="34" charset="-127"/>
              </a:rPr>
              <a:t>Jordane Pellerin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algun Gothic" panose="020B0503020000020004" pitchFamily="34" charset="-127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Malgun Gothic" panose="020B0503020000020004" pitchFamily="34" charset="-127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artdesign@galeries-bartoux.com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Malgun Gothic" panose="020B0503020000020004" pitchFamily="34" charset="-127"/>
                <a:cs typeface="+mn-cs"/>
              </a:rPr>
              <a:t>   </a:t>
            </a:r>
          </a:p>
        </p:txBody>
      </p:sp>
      <p:pic>
        <p:nvPicPr>
          <p:cNvPr id="3" name="Image 2" descr="Une image contenant Police, texte, noir, Graphique&#10;&#10;Description générée automatiquement">
            <a:extLst>
              <a:ext uri="{FF2B5EF4-FFF2-40B4-BE49-F238E27FC236}">
                <a16:creationId xmlns:a16="http://schemas.microsoft.com/office/drawing/2014/main" id="{A0AD58D9-AF48-0FF6-55CB-F139881D6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028" y="2671760"/>
            <a:ext cx="3493944" cy="114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312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D14BCCBAC974FBB1BBBEDF4FACEC9" ma:contentTypeVersion="17" ma:contentTypeDescription="Crée un document." ma:contentTypeScope="" ma:versionID="bccd7685cf233ef70678fca729c19145">
  <xsd:schema xmlns:xsd="http://www.w3.org/2001/XMLSchema" xmlns:xs="http://www.w3.org/2001/XMLSchema" xmlns:p="http://schemas.microsoft.com/office/2006/metadata/properties" xmlns:ns2="91f3677b-a5e1-4da6-94e1-8950bc39af48" xmlns:ns3="2bc3e349-16e6-49ea-bdac-8d4dab0db9ff" targetNamespace="http://schemas.microsoft.com/office/2006/metadata/properties" ma:root="true" ma:fieldsID="d58cc2728601625abeebacbcd3ac68ec" ns2:_="" ns3:_="">
    <xsd:import namespace="91f3677b-a5e1-4da6-94e1-8950bc39af48"/>
    <xsd:import namespace="2bc3e349-16e6-49ea-bdac-8d4dab0db9f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3677b-a5e1-4da6-94e1-8950bc39af4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0aa6da0-e897-49fd-80f9-3e7a5c25f1db}" ma:internalName="TaxCatchAll" ma:showField="CatchAllData" ma:web="91f3677b-a5e1-4da6-94e1-8950bc39af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c3e349-16e6-49ea-bdac-8d4dab0db9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e3060752-9fb3-4ca7-a680-91a3ffcfaf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37752F-227B-4B46-9E7B-7D3E5DDB2AE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1E32D8E-6923-4B62-9887-F437484BBD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f3677b-a5e1-4da6-94e1-8950bc39af48"/>
    <ds:schemaRef ds:uri="2bc3e349-16e6-49ea-bdac-8d4dab0db9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CD644F-D491-4583-9F73-087FEFC66E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2111</TotalTime>
  <Words>220</Words>
  <Application>Microsoft Office PowerPoint</Application>
  <PresentationFormat>Grand écran</PresentationFormat>
  <Paragraphs>35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Aptos</vt:lpstr>
      <vt:lpstr>Aptos Display</vt:lpstr>
      <vt:lpstr>Arial</vt:lpstr>
      <vt:lpstr>Century Gothic</vt:lpstr>
      <vt:lpstr>Cordia New</vt:lpstr>
      <vt:lpstr>Montserrat</vt:lpstr>
      <vt:lpstr>Open_Sans_Light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Clémence Langlois</dc:creator>
  <cp:lastModifiedBy>GALERIES BARTOUX - ART &amp; DESIGN</cp:lastModifiedBy>
  <cp:revision>294</cp:revision>
  <dcterms:created xsi:type="dcterms:W3CDTF">2024-05-24T08:59:01Z</dcterms:created>
  <dcterms:modified xsi:type="dcterms:W3CDTF">2025-09-12T17:50:37Z</dcterms:modified>
</cp:coreProperties>
</file>